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68878" autoAdjust="0"/>
  </p:normalViewPr>
  <p:slideViewPr>
    <p:cSldViewPr snapToGrid="0">
      <p:cViewPr varScale="1">
        <p:scale>
          <a:sx n="60" d="100"/>
          <a:sy n="60" d="100"/>
        </p:scale>
        <p:origin x="1555" y="1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736"/>
    </p:cViewPr>
  </p:sorterViewPr>
  <p:gridSpacing cx="76200" cy="76200"/>
</p:viewPr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3,1263697890,C:\Users\Owner\Documents\CYCCB\certification Webinars\Introduction to the CYC Certification System no video_pptx\Media.ppcx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9&quot;/&gt;&lt;lineCharCount val=&quot;48&quot;/&gt;&lt;lineCharCount val=&quot;43&quot;/&gt;&lt;lineCharCount val=&quot;48&quot;/&gt;&lt;lineCharCount val=&quot;9&quot;/&gt;&lt;lineCharCount val=&quot;44&quot;/&gt;&lt;lineCharCount val=&quot;32&quot;/&gt;&lt;lineCharCount val=&quot;45&quot;/&gt;&lt;lineCharCount val=&quot;49&quot;/&gt;&lt;lineCharCount val=&quot;8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1&quot; col=&quot;1&quot;&gt;&lt;linesCount val=&quot;0&quot;/&gt;&lt;/TableIndex&gt;&lt;TableIndex row=&quot;1&quot; col=&quot;2&quot;&gt;&lt;linesCount val=&quot;1&quot;/&gt;&lt;lineCharCount val=&quot;11&quot;/&gt;&lt;/TableIndex&gt;&lt;TableIndex row=&quot;1&quot; col=&quot;3&quot;&gt;&lt;linesCount val=&quot;1&quot;/&gt;&lt;lineCharCount val=&quot;17&quot;/&gt;&lt;/TableIndex&gt;&lt;TableIndex row=&quot;1&quot; col=&quot;4&quot;&gt;&lt;linesCount val=&quot;1&quot;/&gt;&lt;lineCharCount val=&quot;20&quot;/&gt;&lt;/TableIndex&gt;&lt;TableIndex row=&quot;2&quot; col=&quot;1&quot;&gt;&lt;linesCount val=&quot;2&quot;/&gt;&lt;lineCharCount val=&quot;13&quot;/&gt;&lt;lineCharCount val=&quot;8&quot;/&gt;&lt;/TableIndex&gt;&lt;TableIndex row=&quot;2&quot; col=&quot;2&quot;&gt;&lt;linesCount val=&quot;1&quot;/&gt;&lt;lineCharCount val=&quot;17&quot;/&gt;&lt;/TableIndex&gt;&lt;TableIndex row=&quot;2&quot; col=&quot;3&quot;&gt;&lt;linesCount val=&quot;2&quot;/&gt;&lt;lineCharCount val=&quot;14&quot;/&gt;&lt;lineCharCount val=&quot;6&quot;/&gt;&lt;/TableIndex&gt;&lt;TableIndex row=&quot;2&quot; col=&quot;4&quot;&gt;&lt;linesCount val=&quot;1&quot;/&gt;&lt;lineCharCount val=&quot;23&quot;/&gt;&lt;/TableIndex&gt;&lt;TableIndex row=&quot;3&quot; col=&quot;1&quot;&gt;&lt;linesCount val=&quot;1&quot;/&gt;&lt;lineCharCount val=&quot;9&quot;/&gt;&lt;/TableIndex&gt;&lt;TableIndex row=&quot;3&quot; col=&quot;2&quot;&gt;&lt;linesCount val=&quot;2&quot;/&gt;&lt;lineCharCount val=&quot;10&quot;/&gt;&lt;lineCharCount val=&quot;11&quot;/&gt;&lt;/TableIndex&gt;&lt;TableIndex row=&quot;3&quot; col=&quot;3&quot;&gt;&lt;linesCount val=&quot;2&quot;/&gt;&lt;lineCharCount val=&quot;13&quot;/&gt;&lt;lineCharCount val=&quot;16&quot;/&gt;&lt;/TableIndex&gt;&lt;TableIndex row=&quot;3&quot; col=&quot;4&quot;&gt;&lt;linesCount val=&quot;2&quot;/&gt;&lt;lineCharCount val=&quot;23&quot;/&gt;&lt;lineCharCount val=&quot;18&quot;/&gt;&lt;/TableIndex&gt;&lt;TableIndex row=&quot;4&quot; col=&quot;1&quot;&gt;&lt;linesCount val=&quot;1&quot;/&gt;&lt;lineCharCount val=&quot;11&quot;/&gt;&lt;/TableIndex&gt;&lt;TableIndex row=&quot;4&quot; col=&quot;2&quot;&gt;&lt;linesCount val=&quot;2&quot;/&gt;&lt;lineCharCount val=&quot;8&quot;/&gt;&lt;lineCharCount val=&quot;11&quot;/&gt;&lt;/TableIndex&gt;&lt;TableIndex row=&quot;4&quot; col=&quot;3&quot;&gt;&lt;linesCount val=&quot;3&quot;/&gt;&lt;lineCharCount val=&quot;20&quot;/&gt;&lt;lineCharCount val=&quot;16&quot;/&gt;&lt;lineCharCount val=&quot;19&quot;/&gt;&lt;/TableIndex&gt;&lt;TableIndex row=&quot;4&quot; col=&quot;4&quot;&gt;&lt;linesCount val=&quot;4&quot;/&gt;&lt;lineCharCount val=&quot;23&quot;/&gt;&lt;lineCharCount val=&quot;19&quot;/&gt;&lt;lineCharCount val=&quot;21&quot;/&gt;&lt;lineCharCount val=&quot;20&quot;/&gt;&lt;/TableIndex&gt;&lt;TableIndex row=&quot;5&quot; col=&quot;1&quot;&gt;&lt;linesCount val=&quot;2&quot;/&gt;&lt;lineCharCount val=&quot;13&quot;/&gt;&lt;lineCharCount val=&quot;10&quot;/&gt;&lt;/TableIndex&gt;&lt;TableIndex row=&quot;5&quot; col=&quot;2&quot;&gt;&lt;linesCount val=&quot;5&quot;/&gt;&lt;lineCharCount val=&quot;7&quot;/&gt;&lt;lineCharCount val=&quot;11&quot;/&gt;&lt;lineCharCount val=&quot;13&quot;/&gt;&lt;lineCharCount val=&quot;17&quot;/&gt;&lt;lineCharCount val=&quot;10&quot;/&gt;&lt;/TableIndex&gt;&lt;TableIndex row=&quot;5&quot; col=&quot;3&quot;&gt;&lt;linesCount val=&quot;4&quot;/&gt;&lt;lineCharCount val=&quot;19&quot;/&gt;&lt;lineCharCount val=&quot;13&quot;/&gt;&lt;lineCharCount val=&quot;19&quot;/&gt;&lt;lineCharCount val=&quot;8&quot;/&gt;&lt;/TableIndex&gt;&lt;TableIndex row=&quot;5&quot; col=&quot;4&quot;&gt;&lt;linesCount val=&quot;4&quot;/&gt;&lt;lineCharCount val=&quot;21&quot;/&gt;&lt;lineCharCount val=&quot;23&quot;/&gt;&lt;lineCharCount val=&quot;20&quot;/&gt;&lt;lineCharCount val=&quot;6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6,1263697890,C:\Users\Owner\Documents\CYCCB\certification Webinars\Introduction to the CYC Certification System no video_pptx\Media.ppcx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7&quot;/&gt;&lt;/TableIndex&gt;&lt;/ShapeTextInfo&gt;"/>
</p:tagLst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TM03090430[[fn=Banded]]</Template>
  <TotalTime>670</TotalTime>
  <Words>1699</Words>
  <Application>Microsoft Office PowerPoint</Application>
  <PresentationFormat>Widescreen</PresentationFormat>
  <Paragraphs>189</Paragraphs>
  <Slides>21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Corbel</vt:lpstr>
      <vt:lpstr>Wingdings</vt:lpstr>
      <vt:lpstr>Banded</vt:lpstr>
      <vt:lpstr>What Questions do you have?</vt:lpstr>
      <vt:lpstr>CYC Certification</vt:lpstr>
      <vt:lpstr>Plan to get Certified</vt:lpstr>
      <vt:lpstr>The Certification Process</vt:lpstr>
      <vt:lpstr>What Certification Level?</vt:lpstr>
      <vt:lpstr>PowerPoint Presentation</vt:lpstr>
      <vt:lpstr>Download the application www.cyccb.org</vt:lpstr>
      <vt:lpstr>Application Content Areas</vt:lpstr>
      <vt:lpstr>Contact Information</vt:lpstr>
      <vt:lpstr>Education &amp; Experience</vt:lpstr>
      <vt:lpstr>Employment History</vt:lpstr>
      <vt:lpstr>References</vt:lpstr>
      <vt:lpstr>Supervisor Assessment</vt:lpstr>
      <vt:lpstr>Professional Association Membership</vt:lpstr>
      <vt:lpstr>Examples of Professional Associations</vt:lpstr>
      <vt:lpstr>Training History</vt:lpstr>
      <vt:lpstr>Training Information</vt:lpstr>
      <vt:lpstr>Agreement &amp; Signature</vt:lpstr>
      <vt:lpstr>Next Step?</vt:lpstr>
      <vt:lpstr>Do you need more support?</vt:lpstr>
      <vt:lpstr>Do you need more support?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CYC Certification</dc:title>
  <dc:creator>Cindy Carraway-Wilson</dc:creator>
  <cp:lastModifiedBy>Frank Eckles</cp:lastModifiedBy>
  <cp:revision>30</cp:revision>
  <dcterms:created xsi:type="dcterms:W3CDTF">2016-02-16T15:56:35Z</dcterms:created>
  <dcterms:modified xsi:type="dcterms:W3CDTF">2023-03-20T20:47:46Z</dcterms:modified>
</cp:coreProperties>
</file>